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0" r:id="rId3"/>
    <p:sldId id="259" r:id="rId4"/>
    <p:sldId id="266" r:id="rId5"/>
    <p:sldId id="267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75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0109D5-70FD-4518-8155-9C41AB582F67}" type="datetimeFigureOut">
              <a:rPr lang="ru-RU" smtClean="0"/>
              <a:pPr/>
              <a:t>27.08.2017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F422E90-408B-4700-8AD7-3FD221781C1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332656"/>
            <a:ext cx="7851648" cy="14687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«БАЛЬНЫЕ ТАНЦЫ»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36096" y="4725144"/>
            <a:ext cx="3128392" cy="1752600"/>
          </a:xfrm>
        </p:spPr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6146" name="Picture 2" descr="http://dkmagistral.ru/wp-content/uploads/2016/02/vosh-zvyozdochki-sajt-720x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6858000" cy="4286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06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836712"/>
            <a:ext cx="4038600" cy="443484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ЦЕЛЕВАЯ АУДИТОРИЯ:</a:t>
            </a:r>
          </a:p>
          <a:p>
            <a:r>
              <a:rPr lang="ru-RU" dirty="0"/>
              <a:t>Д</a:t>
            </a:r>
            <a:r>
              <a:rPr lang="ru-RU" dirty="0" smtClean="0"/>
              <a:t>ети старшей и подготовительной групп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8024" y="764704"/>
            <a:ext cx="4038600" cy="4434840"/>
          </a:xfrm>
        </p:spPr>
        <p:txBody>
          <a:bodyPr/>
          <a:lstStyle/>
          <a:p>
            <a:r>
              <a:rPr lang="ru-RU" dirty="0" smtClean="0"/>
              <a:t>УЧАСТНИКИ ПРОЕКТА:</a:t>
            </a:r>
          </a:p>
          <a:p>
            <a:r>
              <a:rPr lang="ru-RU" dirty="0" smtClean="0"/>
              <a:t>Дети;</a:t>
            </a:r>
          </a:p>
          <a:p>
            <a:r>
              <a:rPr lang="ru-RU" dirty="0" smtClean="0"/>
              <a:t>Воспитатели группы;</a:t>
            </a:r>
          </a:p>
          <a:p>
            <a:r>
              <a:rPr lang="ru-RU" dirty="0"/>
              <a:t>Р</a:t>
            </a:r>
            <a:r>
              <a:rPr lang="ru-RU" dirty="0" smtClean="0"/>
              <a:t>одители детей;</a:t>
            </a:r>
          </a:p>
          <a:p>
            <a:r>
              <a:rPr lang="ru-RU" dirty="0" smtClean="0"/>
              <a:t>Педагог по бальным танцам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http://roopenza.edu-penza.ru/new/images/tant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590713"/>
            <a:ext cx="4320480" cy="2879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764704"/>
            <a:ext cx="4042792" cy="1008112"/>
          </a:xfrm>
        </p:spPr>
        <p:txBody>
          <a:bodyPr>
            <a:normAutofit fontScale="90000"/>
          </a:bodyPr>
          <a:lstStyle/>
          <a:p>
            <a:r>
              <a:rPr lang="ru-RU" sz="4800" dirty="0" smtClean="0"/>
              <a:t>Цель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836712"/>
            <a:ext cx="8229600" cy="39498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                                         </a:t>
            </a:r>
            <a:endParaRPr lang="ru-RU" dirty="0" smtClean="0"/>
          </a:p>
          <a:p>
            <a:pPr algn="ctr">
              <a:buNone/>
            </a:pPr>
            <a:r>
              <a:rPr lang="ru-RU" dirty="0" smtClean="0"/>
              <a:t>Создать условия для укрепления здоровья и физического развития личности дошкольников  средствами  бальных танцев</a:t>
            </a:r>
            <a:endParaRPr lang="ru-RU" dirty="0"/>
          </a:p>
        </p:txBody>
      </p:sp>
      <p:pic>
        <p:nvPicPr>
          <p:cNvPr id="4098" name="Picture 2" descr="http://ecochildren.ru/wp-content/uploads/2015/01/dance-e14175637462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828925"/>
            <a:ext cx="5476875" cy="4029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Увеличение интереса и вовлечение в процесс занятий бальными танцами</a:t>
            </a:r>
          </a:p>
          <a:p>
            <a:pPr lvl="0"/>
            <a:r>
              <a:rPr lang="ru-RU" dirty="0" smtClean="0"/>
              <a:t>Развитие общих физических качеств, в особенности гибкость  и координация</a:t>
            </a:r>
          </a:p>
          <a:p>
            <a:pPr lvl="0"/>
            <a:r>
              <a:rPr lang="ru-RU" dirty="0" smtClean="0"/>
              <a:t>Эстетическое воспитание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Сроки реализации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Учебный год.</a:t>
            </a:r>
          </a:p>
          <a:p>
            <a:r>
              <a:rPr lang="ru-RU" dirty="0" smtClean="0"/>
              <a:t>Учебная неделя – 2 дня</a:t>
            </a:r>
          </a:p>
          <a:p>
            <a:r>
              <a:rPr lang="ru-RU" dirty="0" smtClean="0"/>
              <a:t>Длительность урока – соответственно возрасту занимающихся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8305800" cy="1143000"/>
          </a:xfrm>
        </p:spPr>
        <p:txBody>
          <a:bodyPr/>
          <a:lstStyle/>
          <a:p>
            <a:r>
              <a:rPr lang="ru-RU" dirty="0" smtClean="0"/>
              <a:t>    	До встречи </a:t>
            </a:r>
            <a:r>
              <a:rPr lang="ru-RU" dirty="0" smtClean="0"/>
              <a:t>на паркете!</a:t>
            </a:r>
            <a:endParaRPr lang="ru-RU" dirty="0"/>
          </a:p>
        </p:txBody>
      </p:sp>
      <p:pic>
        <p:nvPicPr>
          <p:cNvPr id="1026" name="Picture 2" descr="http://bg.kamenev.kz/wp-content/uploads/2016/02/10.1_1427388910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556792"/>
            <a:ext cx="6495973" cy="49937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</TotalTime>
  <Words>79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«БАЛЬНЫЕ ТАНЦЫ»</vt:lpstr>
      <vt:lpstr>Слайд 2</vt:lpstr>
      <vt:lpstr>Цель </vt:lpstr>
      <vt:lpstr>Задачи</vt:lpstr>
      <vt:lpstr>Сроки реализации</vt:lpstr>
      <vt:lpstr>     До встречи на паркете!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«Организация секции по Фигурному катанию в дошкольном учреждении»</dc:title>
  <dc:creator>Аттика</dc:creator>
  <cp:lastModifiedBy>Аттика</cp:lastModifiedBy>
  <cp:revision>11</cp:revision>
  <dcterms:created xsi:type="dcterms:W3CDTF">2017-06-06T12:20:24Z</dcterms:created>
  <dcterms:modified xsi:type="dcterms:W3CDTF">2017-08-27T18:18:26Z</dcterms:modified>
</cp:coreProperties>
</file>